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57" r:id="rId4"/>
    <p:sldId id="266" r:id="rId5"/>
    <p:sldId id="258" r:id="rId6"/>
    <p:sldId id="259" r:id="rId7"/>
    <p:sldId id="261" r:id="rId8"/>
    <p:sldId id="262" r:id="rId9"/>
    <p:sldId id="263" r:id="rId10"/>
    <p:sldId id="260" r:id="rId11"/>
    <p:sldId id="265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0D94A1-D19F-4449-9ABA-B08B07E711DE}">
          <p14:sldIdLst>
            <p14:sldId id="256"/>
            <p14:sldId id="267"/>
            <p14:sldId id="257"/>
            <p14:sldId id="266"/>
            <p14:sldId id="258"/>
            <p14:sldId id="259"/>
          </p14:sldIdLst>
        </p14:section>
        <p14:section name="Untitled Section" id="{F6A69211-E4E1-4FC3-8790-ABF0B67CDBA2}">
          <p14:sldIdLst>
            <p14:sldId id="261"/>
            <p14:sldId id="262"/>
            <p14:sldId id="263"/>
            <p14:sldId id="260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15CB8-75C7-4129-9838-A51322163A53}" v="14" dt="2021-03-07T23:24:19.169"/>
    <p1510:client id="{3CCA7EF7-EF4B-4D77-8647-4696CBCCF619}" v="392" dt="2021-03-07T23:17:40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gebruiker" providerId="Windows Live" clId="Web-{3CCA7EF7-EF4B-4D77-8647-4696CBCCF619}"/>
    <pc:docChg chg="modSld addMainMaster delMainMaster">
      <pc:chgData name="Gastgebruiker" userId="" providerId="Windows Live" clId="Web-{3CCA7EF7-EF4B-4D77-8647-4696CBCCF619}" dt="2021-03-07T23:17:40.636" v="204" actId="1076"/>
      <pc:docMkLst>
        <pc:docMk/>
      </pc:docMkLst>
      <pc:sldChg chg="modSp mod modClrScheme chgLayout">
        <pc:chgData name="Gastgebruiker" userId="" providerId="Windows Live" clId="Web-{3CCA7EF7-EF4B-4D77-8647-4696CBCCF619}" dt="2021-03-07T23:15:56.009" v="200"/>
        <pc:sldMkLst>
          <pc:docMk/>
          <pc:sldMk cId="3056349234" sldId="256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3056349234" sldId="256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3056349234" sldId="256"/>
            <ac:spMk id="3" creationId="{00000000-0000-0000-0000-000000000000}"/>
          </ac:spMkLst>
        </pc:sp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4135068102" sldId="257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4135068102" sldId="257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4135068102" sldId="257"/>
            <ac:spMk id="7" creationId="{00000000-0000-0000-0000-000000000000}"/>
          </ac:spMkLst>
        </pc:spChg>
        <pc:picChg chg="mod">
          <ac:chgData name="Gastgebruiker" userId="" providerId="Windows Live" clId="Web-{3CCA7EF7-EF4B-4D77-8647-4696CBCCF619}" dt="2021-03-07T23:07:36.901" v="156" actId="1076"/>
          <ac:picMkLst>
            <pc:docMk/>
            <pc:sldMk cId="4135068102" sldId="257"/>
            <ac:picMk id="4" creationId="{00000000-0000-0000-0000-000000000000}"/>
          </ac:picMkLst>
        </pc:picChg>
        <pc:picChg chg="mod ord">
          <ac:chgData name="Gastgebruiker" userId="" providerId="Windows Live" clId="Web-{3CCA7EF7-EF4B-4D77-8647-4696CBCCF619}" dt="2021-03-07T23:15:56.009" v="200"/>
          <ac:picMkLst>
            <pc:docMk/>
            <pc:sldMk cId="4135068102" sldId="257"/>
            <ac:picMk id="8" creationId="{00000000-0000-0000-0000-000000000000}"/>
          </ac:picMkLst>
        </pc:picChg>
        <pc:cxnChg chg="del">
          <ac:chgData name="Gastgebruiker" userId="" providerId="Windows Live" clId="Web-{3CCA7EF7-EF4B-4D77-8647-4696CBCCF619}" dt="2021-03-07T23:12:02.203" v="185"/>
          <ac:cxnSpMkLst>
            <pc:docMk/>
            <pc:sldMk cId="4135068102" sldId="257"/>
            <ac:cxnSpMk id="10" creationId="{A7F400EE-A8A5-48AF-B4D6-291B52C6F0B0}"/>
          </ac:cxnSpMkLst>
        </pc:cxnChg>
      </pc:sldChg>
      <pc:sldChg chg="delSp modSp mod modTransition modClrScheme delDesignElem chgLayout">
        <pc:chgData name="Gastgebruiker" userId="" providerId="Windows Live" clId="Web-{3CCA7EF7-EF4B-4D77-8647-4696CBCCF619}" dt="2021-03-07T23:17:40.636" v="204" actId="1076"/>
        <pc:sldMkLst>
          <pc:docMk/>
          <pc:sldMk cId="3791595446" sldId="258"/>
        </pc:sldMkLst>
        <pc:spChg chg="mod ord">
          <ac:chgData name="Gastgebruiker" userId="" providerId="Windows Live" clId="Web-{3CCA7EF7-EF4B-4D77-8647-4696CBCCF619}" dt="2021-03-07T23:16:37.745" v="203" actId="20577"/>
          <ac:spMkLst>
            <pc:docMk/>
            <pc:sldMk cId="3791595446" sldId="258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6:28.135" v="201" actId="1076"/>
          <ac:spMkLst>
            <pc:docMk/>
            <pc:sldMk cId="3791595446" sldId="258"/>
            <ac:spMk id="3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3791595446" sldId="258"/>
            <ac:spMk id="8" creationId="{907EF6B7-1338-4443-8C46-6A318D952DFD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3791595446" sldId="258"/>
            <ac:spMk id="10" creationId="{DAAE4CDD-124C-4DCF-9584-B6033B545DD5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3791595446" sldId="258"/>
            <ac:spMk id="12" creationId="{081E4A58-353D-44AE-B2FC-2A74E2E400F7}"/>
          </ac:spMkLst>
        </pc:spChg>
        <pc:picChg chg="mod">
          <ac:chgData name="Gastgebruiker" userId="" providerId="Windows Live" clId="Web-{3CCA7EF7-EF4B-4D77-8647-4696CBCCF619}" dt="2021-03-07T23:17:40.636" v="204" actId="1076"/>
          <ac:picMkLst>
            <pc:docMk/>
            <pc:sldMk cId="3791595446" sldId="258"/>
            <ac:picMk id="4" creationId="{00000000-0000-0000-0000-000000000000}"/>
          </ac:picMkLst>
        </pc:pic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1224169773" sldId="259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1224169773" sldId="259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1224169773" sldId="259"/>
            <ac:spMk id="3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224169773" sldId="259"/>
            <ac:spMk id="22" creationId="{3CD9DF72-87A3-404E-A828-84CBF11A8303}"/>
          </ac:spMkLst>
        </pc:spChg>
        <pc:picChg chg="mod">
          <ac:chgData name="Gastgebruiker" userId="" providerId="Windows Live" clId="Web-{3CCA7EF7-EF4B-4D77-8647-4696CBCCF619}" dt="2021-03-07T23:05:05.055" v="144" actId="1076"/>
          <ac:picMkLst>
            <pc:docMk/>
            <pc:sldMk cId="1224169773" sldId="259"/>
            <ac:picMk id="5" creationId="{00000000-0000-0000-0000-000000000000}"/>
          </ac:picMkLst>
        </pc:picChg>
        <pc:cxnChg chg="del">
          <ac:chgData name="Gastgebruiker" userId="" providerId="Windows Live" clId="Web-{3CCA7EF7-EF4B-4D77-8647-4696CBCCF619}" dt="2021-03-07T23:12:02.203" v="185"/>
          <ac:cxnSpMkLst>
            <pc:docMk/>
            <pc:sldMk cId="1224169773" sldId="259"/>
            <ac:cxnSpMk id="24" creationId="{20E3A342-4D61-4E3F-AF90-1AB42AEB96CC}"/>
          </ac:cxnSpMkLst>
        </pc:cxn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3539971346" sldId="260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3539971346" sldId="260"/>
            <ac:spMk id="2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3539971346" sldId="260"/>
            <ac:spMk id="9" creationId="{2E442304-DDBD-4F7B-8017-36BCC863FB4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3539971346" sldId="260"/>
            <ac:spMk id="11" creationId="{5E107275-3853-46FD-A241-DE4355A42675}"/>
          </ac:spMkLst>
        </pc:spChg>
        <pc:graphicFrameChg chg="mod ord">
          <ac:chgData name="Gastgebruiker" userId="" providerId="Windows Live" clId="Web-{3CCA7EF7-EF4B-4D77-8647-4696CBCCF619}" dt="2021-03-07T23:15:56.009" v="200"/>
          <ac:graphicFrameMkLst>
            <pc:docMk/>
            <pc:sldMk cId="3539971346" sldId="260"/>
            <ac:graphicFrameMk id="5" creationId="{A0E090F3-F5DF-4718-B907-5B88DC402A41}"/>
          </ac:graphicFrameMkLst>
        </pc:graphicFrame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878649605" sldId="261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878649605" sldId="261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878649605" sldId="261"/>
            <ac:spMk id="3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878649605" sldId="261"/>
            <ac:spMk id="13" creationId="{D2B783EE-0239-4717-BBEA-8C9EAC61C824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878649605" sldId="261"/>
            <ac:spMk id="15" creationId="{A7B99495-F43F-4D80-A44F-2CB4764EB90B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878649605" sldId="261"/>
            <ac:spMk id="21" creationId="{70BEB1E7-2F88-40BC-B73D-42E5B6F80BFC}"/>
          </ac:spMkLst>
        </pc:spChg>
        <pc:picChg chg="mod">
          <ac:chgData name="Gastgebruiker" userId="" providerId="Windows Live" clId="Web-{3CCA7EF7-EF4B-4D77-8647-4696CBCCF619}" dt="2021-03-07T23:05:14.743" v="145" actId="1076"/>
          <ac:picMkLst>
            <pc:docMk/>
            <pc:sldMk cId="878649605" sldId="261"/>
            <ac:picMk id="4" creationId="{00000000-0000-0000-0000-000000000000}"/>
          </ac:picMkLst>
        </pc:pic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1665310786" sldId="262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1665310786" sldId="262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1665310786" sldId="262"/>
            <ac:spMk id="31" creationId="{29DEAD76-CC5D-485F-99BC-D4587566BA22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73" creationId="{231BF440-39FA-4087-84CC-2EEC0BBDAF29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75" creationId="{F04E4CBA-303B-48BD-8451-C2701CB0EEBF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77" creationId="{F6CA58B3-AFCC-4A40-9882-50D5080879B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79" creationId="{75C56826-D4E5-42ED-8529-079651CB3005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81" creationId="{82095FCE-EF05-4443-B97A-85DEE3A5CA17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1665310786" sldId="262"/>
            <ac:spMk id="83" creationId="{CA00AE6B-AA30-4CF8-BA6F-339B780AD76C}"/>
          </ac:spMkLst>
        </pc:spChg>
        <pc:picChg chg="mod">
          <ac:chgData name="Gastgebruiker" userId="" providerId="Windows Live" clId="Web-{3CCA7EF7-EF4B-4D77-8647-4696CBCCF619}" dt="2021-03-07T23:05:25.243" v="146" actId="1076"/>
          <ac:picMkLst>
            <pc:docMk/>
            <pc:sldMk cId="1665310786" sldId="262"/>
            <ac:picMk id="3" creationId="{00000000-0000-0000-0000-000000000000}"/>
          </ac:picMkLst>
        </pc:picChg>
        <pc:picChg chg="mod">
          <ac:chgData name="Gastgebruiker" userId="" providerId="Windows Live" clId="Web-{3CCA7EF7-EF4B-4D77-8647-4696CBCCF619}" dt="2021-03-07T23:05:42.868" v="149" actId="1076"/>
          <ac:picMkLst>
            <pc:docMk/>
            <pc:sldMk cId="1665310786" sldId="262"/>
            <ac:picMk id="34" creationId="{EE878B20-3FCA-40ED-A999-871580112284}"/>
          </ac:picMkLst>
        </pc:pic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1966477231" sldId="263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1966477231" sldId="263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1966477231" sldId="263"/>
            <ac:spMk id="3" creationId="{00000000-0000-0000-0000-000000000000}"/>
          </ac:spMkLst>
        </pc:spChg>
        <pc:cxnChg chg="del">
          <ac:chgData name="Gastgebruiker" userId="" providerId="Windows Live" clId="Web-{3CCA7EF7-EF4B-4D77-8647-4696CBCCF619}" dt="2021-03-07T23:12:02.203" v="185"/>
          <ac:cxnSpMkLst>
            <pc:docMk/>
            <pc:sldMk cId="1966477231" sldId="263"/>
            <ac:cxnSpMk id="10" creationId="{A7F400EE-A8A5-48AF-B4D6-291B52C6F0B0}"/>
          </ac:cxnSpMkLst>
        </pc:cxnChg>
      </pc:sldChg>
      <pc:sldChg chg="modSp mod modClrScheme chgLayout">
        <pc:chgData name="Gastgebruiker" userId="" providerId="Windows Live" clId="Web-{3CCA7EF7-EF4B-4D77-8647-4696CBCCF619}" dt="2021-03-07T23:15:56.009" v="200"/>
        <pc:sldMkLst>
          <pc:docMk/>
          <pc:sldMk cId="4030604578" sldId="265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4030604578" sldId="265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4030604578" sldId="265"/>
            <ac:spMk id="3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4030604578" sldId="265"/>
            <ac:spMk id="4" creationId="{00000000-0000-0000-0000-000000000000}"/>
          </ac:spMkLst>
        </pc:spChg>
      </pc:sldChg>
      <pc:sldChg chg="delSp modSp mod modClrScheme delDesignElem chgLayout">
        <pc:chgData name="Gastgebruiker" userId="" providerId="Windows Live" clId="Web-{3CCA7EF7-EF4B-4D77-8647-4696CBCCF619}" dt="2021-03-07T23:15:56.009" v="200"/>
        <pc:sldMkLst>
          <pc:docMk/>
          <pc:sldMk cId="2786936965" sldId="266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2786936965" sldId="266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2786936965" sldId="266"/>
            <ac:spMk id="3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2786936965" sldId="266"/>
            <ac:spMk id="17" creationId="{3CD9DF72-87A3-404E-A828-84CBF11A8303}"/>
          </ac:spMkLst>
        </pc:spChg>
        <pc:picChg chg="mod modCrop">
          <ac:chgData name="Gastgebruiker" userId="" providerId="Windows Live" clId="Web-{3CCA7EF7-EF4B-4D77-8647-4696CBCCF619}" dt="2021-03-07T23:06:53.198" v="154"/>
          <ac:picMkLst>
            <pc:docMk/>
            <pc:sldMk cId="2786936965" sldId="266"/>
            <ac:picMk id="5" creationId="{00000000-0000-0000-0000-000000000000}"/>
          </ac:picMkLst>
        </pc:picChg>
        <pc:cxnChg chg="del">
          <ac:chgData name="Gastgebruiker" userId="" providerId="Windows Live" clId="Web-{3CCA7EF7-EF4B-4D77-8647-4696CBCCF619}" dt="2021-03-07T23:12:02.203" v="185"/>
          <ac:cxnSpMkLst>
            <pc:docMk/>
            <pc:sldMk cId="2786936965" sldId="266"/>
            <ac:cxnSpMk id="18" creationId="{20E3A342-4D61-4E3F-AF90-1AB42AEB96CC}"/>
          </ac:cxnSpMkLst>
        </pc:cxnChg>
      </pc:sldChg>
      <pc:sldChg chg="delSp modSp mod modTransition setBg modClrScheme delDesignElem modShow chgLayout">
        <pc:chgData name="Gastgebruiker" userId="" providerId="Windows Live" clId="Web-{3CCA7EF7-EF4B-4D77-8647-4696CBCCF619}" dt="2021-03-07T23:15:56.009" v="200"/>
        <pc:sldMkLst>
          <pc:docMk/>
          <pc:sldMk cId="2432627825" sldId="267"/>
        </pc:sldMkLst>
        <pc:spChg chg="mod ord">
          <ac:chgData name="Gastgebruiker" userId="" providerId="Windows Live" clId="Web-{3CCA7EF7-EF4B-4D77-8647-4696CBCCF619}" dt="2021-03-07T23:15:56.009" v="200"/>
          <ac:spMkLst>
            <pc:docMk/>
            <pc:sldMk cId="2432627825" sldId="267"/>
            <ac:spMk id="2" creationId="{00000000-0000-0000-0000-000000000000}"/>
          </ac:spMkLst>
        </pc:spChg>
        <pc:spChg chg="mod ord">
          <ac:chgData name="Gastgebruiker" userId="" providerId="Windows Live" clId="Web-{3CCA7EF7-EF4B-4D77-8647-4696CBCCF619}" dt="2021-03-07T23:15:56.009" v="200"/>
          <ac:spMkLst>
            <pc:docMk/>
            <pc:sldMk cId="2432627825" sldId="267"/>
            <ac:spMk id="3" creationId="{00000000-0000-0000-0000-000000000000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2432627825" sldId="267"/>
            <ac:spMk id="8" creationId="{C54A3646-77FE-4862-96CE-45260829B18F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2432627825" sldId="267"/>
            <ac:spMk id="33" creationId="{700D0C16-8549-4373-8B7C-3555082CEA0B}"/>
          </ac:spMkLst>
        </pc:spChg>
        <pc:spChg chg="del">
          <ac:chgData name="Gastgebruiker" userId="" providerId="Windows Live" clId="Web-{3CCA7EF7-EF4B-4D77-8647-4696CBCCF619}" dt="2021-03-07T23:12:02.203" v="185"/>
          <ac:spMkLst>
            <pc:docMk/>
            <pc:sldMk cId="2432627825" sldId="267"/>
            <ac:spMk id="35" creationId="{C7341777-0F86-4E1E-A07F-2076F00D04EC}"/>
          </ac:spMkLst>
        </pc:spChg>
        <pc:grpChg chg="del">
          <ac:chgData name="Gastgebruiker" userId="" providerId="Windows Live" clId="Web-{3CCA7EF7-EF4B-4D77-8647-4696CBCCF619}" dt="2021-03-07T23:12:02.203" v="185"/>
          <ac:grpSpMkLst>
            <pc:docMk/>
            <pc:sldMk cId="2432627825" sldId="267"/>
            <ac:grpSpMk id="10" creationId="{3F6FA249-9C10-48B9-9F72-1F333D8A9486}"/>
          </ac:grpSpMkLst>
        </pc:grpChg>
        <pc:picChg chg="mod">
          <ac:chgData name="Gastgebruiker" userId="" providerId="Windows Live" clId="Web-{3CCA7EF7-EF4B-4D77-8647-4696CBCCF619}" dt="2021-03-07T23:13:35.126" v="193" actId="14100"/>
          <ac:picMkLst>
            <pc:docMk/>
            <pc:sldMk cId="2432627825" sldId="267"/>
            <ac:picMk id="4" creationId="{00000000-0000-0000-0000-000000000000}"/>
          </ac:picMkLst>
        </pc:picChg>
      </pc:sldChg>
      <pc:sldMasterChg chg="del delSldLayout">
        <pc:chgData name="Gastgebruiker" userId="" providerId="Windows Live" clId="Web-{3CCA7EF7-EF4B-4D77-8647-4696CBCCF619}" dt="2021-03-07T23:12:02.203" v="185"/>
        <pc:sldMasterMkLst>
          <pc:docMk/>
          <pc:sldMasterMk cId="2812404901" sldId="2147483648"/>
        </pc:sldMasterMkLst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467952534" sldId="2147483649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863081148" sldId="2147483650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583572757" sldId="2147483651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1544734823" sldId="2147483652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199278961" sldId="2147483653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434380368" sldId="2147483654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2471232181" sldId="2147483655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1377946294" sldId="2147483656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1055242008" sldId="2147483657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3785704072" sldId="2147483658"/>
          </pc:sldLayoutMkLst>
        </pc:sldLayoutChg>
        <pc:sldLayoutChg chg="del">
          <pc:chgData name="Gastgebruiker" userId="" providerId="Windows Live" clId="Web-{3CCA7EF7-EF4B-4D77-8647-4696CBCCF619}" dt="2021-03-07T23:12:02.203" v="185"/>
          <pc:sldLayoutMkLst>
            <pc:docMk/>
            <pc:sldMasterMk cId="2812404901" sldId="2147483648"/>
            <pc:sldLayoutMk cId="2856850222" sldId="2147483659"/>
          </pc:sldLayoutMkLst>
        </pc:sldLayoutChg>
      </pc:sldMasterChg>
      <pc:sldMasterChg chg="add del addSldLayout delSldLayout modSldLayout">
        <pc:chgData name="Gastgebruiker" userId="" providerId="Windows Live" clId="Web-{3CCA7EF7-EF4B-4D77-8647-4696CBCCF619}" dt="2021-03-07T23:14:33.018" v="199"/>
        <pc:sldMasterMkLst>
          <pc:docMk/>
          <pc:sldMasterMk cId="3441362025" sldId="2147483660"/>
        </pc:sldMasterMkLst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3511178887" sldId="2147483661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332246844" sldId="2147483662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410955121" sldId="2147483663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1620034555" sldId="2147483664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1896576024" sldId="2147483665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538656727" sldId="2147483666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2630738863" sldId="2147483667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3420340216" sldId="2147483668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3144553905" sldId="2147483669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1926376573" sldId="2147483670"/>
          </pc:sldLayoutMkLst>
        </pc:sldLayoutChg>
        <pc:sldLayoutChg chg="add del mod replId">
          <pc:chgData name="Gastgebruiker" userId="" providerId="Windows Live" clId="Web-{3CCA7EF7-EF4B-4D77-8647-4696CBCCF619}" dt="2021-03-07T23:14:33.018" v="199"/>
          <pc:sldLayoutMkLst>
            <pc:docMk/>
            <pc:sldMasterMk cId="3441362025" sldId="2147483660"/>
            <pc:sldLayoutMk cId="3510720364" sldId="2147483671"/>
          </pc:sldLayoutMkLst>
        </pc:sldLayoutChg>
      </pc:sldMasterChg>
      <pc:sldMasterChg chg="add del addSldLayout delSldLayout modSldLayout">
        <pc:chgData name="Gastgebruiker" userId="" providerId="Windows Live" clId="Web-{3CCA7EF7-EF4B-4D77-8647-4696CBCCF619}" dt="2021-03-07T23:15:56.009" v="200"/>
        <pc:sldMasterMkLst>
          <pc:docMk/>
          <pc:sldMasterMk cId="1919957632" sldId="2147483672"/>
        </pc:sldMasterMkLst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3265191827" sldId="2147483673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2501458755" sldId="2147483674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2123058889" sldId="2147483675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1117310042" sldId="2147483676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1588898504" sldId="2147483677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3804380271" sldId="2147483678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1285383548" sldId="2147483679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3858000679" sldId="2147483680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3728198314" sldId="2147483681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2549009056" sldId="2147483682"/>
          </pc:sldLayoutMkLst>
        </pc:sldLayoutChg>
        <pc:sldLayoutChg chg="add del mod replId">
          <pc:chgData name="Gastgebruiker" userId="" providerId="Windows Live" clId="Web-{3CCA7EF7-EF4B-4D77-8647-4696CBCCF619}" dt="2021-03-07T23:15:56.009" v="200"/>
          <pc:sldLayoutMkLst>
            <pc:docMk/>
            <pc:sldMasterMk cId="1919957632" sldId="2147483672"/>
            <pc:sldLayoutMk cId="1616559883" sldId="2147483683"/>
          </pc:sldLayoutMkLst>
        </pc:sldLayoutChg>
      </pc:sldMasterChg>
      <pc:sldMasterChg chg="add addSldLayout modSldLayout">
        <pc:chgData name="Gastgebruiker" userId="" providerId="Windows Live" clId="Web-{3CCA7EF7-EF4B-4D77-8647-4696CBCCF619}" dt="2021-03-07T23:15:56.009" v="200"/>
        <pc:sldMasterMkLst>
          <pc:docMk/>
          <pc:sldMasterMk cId="4237034403" sldId="2147483684"/>
        </pc:sldMasterMkLst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3446031568" sldId="2147483685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226241296" sldId="2147483686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3658408371" sldId="2147483687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2090156951" sldId="2147483688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2352049653" sldId="2147483689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2831215253" sldId="2147483690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3978756307" sldId="2147483691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3443714211" sldId="2147483692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1609436966" sldId="2147483693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1562059371" sldId="2147483694"/>
          </pc:sldLayoutMkLst>
        </pc:sldLayoutChg>
        <pc:sldLayoutChg chg="add mod replId">
          <pc:chgData name="Gastgebruiker" userId="" providerId="Windows Live" clId="Web-{3CCA7EF7-EF4B-4D77-8647-4696CBCCF619}" dt="2021-03-07T23:15:56.009" v="200"/>
          <pc:sldLayoutMkLst>
            <pc:docMk/>
            <pc:sldMasterMk cId="4237034403" sldId="2147483684"/>
            <pc:sldLayoutMk cId="2494337670" sldId="2147483695"/>
          </pc:sldLayoutMkLst>
        </pc:sldLayoutChg>
      </pc:sldMasterChg>
    </pc:docChg>
  </pc:docChgLst>
  <pc:docChgLst>
    <pc:chgData name="Gastgebruiker" providerId="Windows Live" clId="Web-{2F415CB8-75C7-4129-9838-A51322163A53}"/>
    <pc:docChg chg="modSld">
      <pc:chgData name="Gastgebruiker" userId="" providerId="Windows Live" clId="Web-{2F415CB8-75C7-4129-9838-A51322163A53}" dt="2021-03-07T23:24:19.169" v="6" actId="14100"/>
      <pc:docMkLst>
        <pc:docMk/>
      </pc:docMkLst>
      <pc:sldChg chg="modSp">
        <pc:chgData name="Gastgebruiker" userId="" providerId="Windows Live" clId="Web-{2F415CB8-75C7-4129-9838-A51322163A53}" dt="2021-03-07T23:23:09.386" v="2" actId="20577"/>
        <pc:sldMkLst>
          <pc:docMk/>
          <pc:sldMk cId="878649605" sldId="261"/>
        </pc:sldMkLst>
        <pc:spChg chg="mod">
          <ac:chgData name="Gastgebruiker" userId="" providerId="Windows Live" clId="Web-{2F415CB8-75C7-4129-9838-A51322163A53}" dt="2021-03-07T23:23:09.386" v="2" actId="20577"/>
          <ac:spMkLst>
            <pc:docMk/>
            <pc:sldMk cId="878649605" sldId="261"/>
            <ac:spMk id="3" creationId="{00000000-0000-0000-0000-000000000000}"/>
          </ac:spMkLst>
        </pc:spChg>
      </pc:sldChg>
      <pc:sldChg chg="modSp">
        <pc:chgData name="Gastgebruiker" userId="" providerId="Windows Live" clId="Web-{2F415CB8-75C7-4129-9838-A51322163A53}" dt="2021-03-07T23:22:37.526" v="0" actId="20577"/>
        <pc:sldMkLst>
          <pc:docMk/>
          <pc:sldMk cId="4030604578" sldId="265"/>
        </pc:sldMkLst>
        <pc:spChg chg="mod">
          <ac:chgData name="Gastgebruiker" userId="" providerId="Windows Live" clId="Web-{2F415CB8-75C7-4129-9838-A51322163A53}" dt="2021-03-07T23:22:37.526" v="0" actId="20577"/>
          <ac:spMkLst>
            <pc:docMk/>
            <pc:sldMk cId="4030604578" sldId="265"/>
            <ac:spMk id="4" creationId="{00000000-0000-0000-0000-000000000000}"/>
          </ac:spMkLst>
        </pc:spChg>
      </pc:sldChg>
      <pc:sldChg chg="modSp">
        <pc:chgData name="Gastgebruiker" userId="" providerId="Windows Live" clId="Web-{2F415CB8-75C7-4129-9838-A51322163A53}" dt="2021-03-07T23:24:19.169" v="6" actId="14100"/>
        <pc:sldMkLst>
          <pc:docMk/>
          <pc:sldMk cId="2432627825" sldId="267"/>
        </pc:sldMkLst>
        <pc:spChg chg="mod">
          <ac:chgData name="Gastgebruiker" userId="" providerId="Windows Live" clId="Web-{2F415CB8-75C7-4129-9838-A51322163A53}" dt="2021-03-07T23:24:19.169" v="6" actId="14100"/>
          <ac:spMkLst>
            <pc:docMk/>
            <pc:sldMk cId="2432627825" sldId="267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D54D7-3C6A-4587-8841-7C297275735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8A922D3-C524-4063-8C0E-B3D7920F0D3B}">
      <dgm:prSet/>
      <dgm:spPr/>
      <dgm:t>
        <a:bodyPr/>
        <a:lstStyle/>
        <a:p>
          <a:r>
            <a:rPr lang="nl-NL" dirty="0"/>
            <a:t>Type polis (natura of restitutie)</a:t>
          </a:r>
          <a:endParaRPr lang="en-US" dirty="0"/>
        </a:p>
      </dgm:t>
    </dgm:pt>
    <dgm:pt modelId="{9B390FE3-515D-4291-9DC5-768E0BD20505}" type="parTrans" cxnId="{57397E5E-878D-4B97-85CF-BC2F49389D76}">
      <dgm:prSet/>
      <dgm:spPr/>
      <dgm:t>
        <a:bodyPr/>
        <a:lstStyle/>
        <a:p>
          <a:endParaRPr lang="en-US"/>
        </a:p>
      </dgm:t>
    </dgm:pt>
    <dgm:pt modelId="{F0640535-BAEA-4B55-8460-44E4EF8D2A78}" type="sibTrans" cxnId="{57397E5E-878D-4B97-85CF-BC2F49389D76}">
      <dgm:prSet/>
      <dgm:spPr/>
      <dgm:t>
        <a:bodyPr/>
        <a:lstStyle/>
        <a:p>
          <a:endParaRPr lang="en-US"/>
        </a:p>
      </dgm:t>
    </dgm:pt>
    <dgm:pt modelId="{483EB9BE-5B81-46AD-AED7-BF3077B794F7}">
      <dgm:prSet/>
      <dgm:spPr/>
      <dgm:t>
        <a:bodyPr/>
        <a:lstStyle/>
        <a:p>
          <a:r>
            <a:rPr lang="nl-NL" dirty="0"/>
            <a:t>Voorwaarden polis </a:t>
          </a:r>
          <a:endParaRPr lang="en-US" dirty="0"/>
        </a:p>
      </dgm:t>
    </dgm:pt>
    <dgm:pt modelId="{F85C17AD-46C5-4BDD-B73F-24ED866B4317}" type="parTrans" cxnId="{072B1549-AA4D-427B-B478-C03CDF12BAB5}">
      <dgm:prSet/>
      <dgm:spPr/>
      <dgm:t>
        <a:bodyPr/>
        <a:lstStyle/>
        <a:p>
          <a:endParaRPr lang="en-US"/>
        </a:p>
      </dgm:t>
    </dgm:pt>
    <dgm:pt modelId="{7A665786-3DCC-4192-A0A1-2ED06EF04AAD}" type="sibTrans" cxnId="{072B1549-AA4D-427B-B478-C03CDF12BAB5}">
      <dgm:prSet/>
      <dgm:spPr/>
      <dgm:t>
        <a:bodyPr/>
        <a:lstStyle/>
        <a:p>
          <a:endParaRPr lang="en-US"/>
        </a:p>
      </dgm:t>
    </dgm:pt>
    <dgm:pt modelId="{5DB43852-94E2-44ED-9BD6-3E817FB9BB17}">
      <dgm:prSet/>
      <dgm:spPr/>
      <dgm:t>
        <a:bodyPr/>
        <a:lstStyle/>
        <a:p>
          <a:r>
            <a:rPr lang="nl-NL"/>
            <a:t>Eigen risico</a:t>
          </a:r>
          <a:endParaRPr lang="en-US"/>
        </a:p>
      </dgm:t>
    </dgm:pt>
    <dgm:pt modelId="{34B22802-CFB2-48E8-B636-DD503073BA36}" type="parTrans" cxnId="{40B4560D-44F7-4E12-BF6A-099BE668AA15}">
      <dgm:prSet/>
      <dgm:spPr/>
      <dgm:t>
        <a:bodyPr/>
        <a:lstStyle/>
        <a:p>
          <a:endParaRPr lang="en-US"/>
        </a:p>
      </dgm:t>
    </dgm:pt>
    <dgm:pt modelId="{C936910F-F024-45C9-A067-17E455323D9C}" type="sibTrans" cxnId="{40B4560D-44F7-4E12-BF6A-099BE668AA15}">
      <dgm:prSet/>
      <dgm:spPr/>
      <dgm:t>
        <a:bodyPr/>
        <a:lstStyle/>
        <a:p>
          <a:endParaRPr lang="en-US"/>
        </a:p>
      </dgm:t>
    </dgm:pt>
    <dgm:pt modelId="{10843258-6998-4BFC-9ECF-C9070E239205}" type="pres">
      <dgm:prSet presAssocID="{B95D54D7-3C6A-4587-8841-7C2972757353}" presName="linear" presStyleCnt="0">
        <dgm:presLayoutVars>
          <dgm:animLvl val="lvl"/>
          <dgm:resizeHandles val="exact"/>
        </dgm:presLayoutVars>
      </dgm:prSet>
      <dgm:spPr/>
    </dgm:pt>
    <dgm:pt modelId="{3AFBF753-7112-487F-AE5B-04D34B9A8156}" type="pres">
      <dgm:prSet presAssocID="{68A922D3-C524-4063-8C0E-B3D7920F0D3B}" presName="parentText" presStyleLbl="node1" presStyleIdx="0" presStyleCnt="3" custLinFactY="-61386" custLinFactNeighborX="-279" custLinFactNeighborY="-100000">
        <dgm:presLayoutVars>
          <dgm:chMax val="0"/>
          <dgm:bulletEnabled val="1"/>
        </dgm:presLayoutVars>
      </dgm:prSet>
      <dgm:spPr/>
    </dgm:pt>
    <dgm:pt modelId="{EE43E676-E7E8-403F-A199-BC05CDCF0CCE}" type="pres">
      <dgm:prSet presAssocID="{F0640535-BAEA-4B55-8460-44E4EF8D2A78}" presName="spacer" presStyleCnt="0"/>
      <dgm:spPr/>
    </dgm:pt>
    <dgm:pt modelId="{F92E156E-0776-44A9-90F9-8121A14E3F10}" type="pres">
      <dgm:prSet presAssocID="{483EB9BE-5B81-46AD-AED7-BF3077B794F7}" presName="parentText" presStyleLbl="node1" presStyleIdx="1" presStyleCnt="3" custLinFactY="-65463" custLinFactNeighborX="837" custLinFactNeighborY="-100000">
        <dgm:presLayoutVars>
          <dgm:chMax val="0"/>
          <dgm:bulletEnabled val="1"/>
        </dgm:presLayoutVars>
      </dgm:prSet>
      <dgm:spPr/>
    </dgm:pt>
    <dgm:pt modelId="{407DA28A-E67A-4F4C-834A-02B3609F40AF}" type="pres">
      <dgm:prSet presAssocID="{7A665786-3DCC-4192-A0A1-2ED06EF04AAD}" presName="spacer" presStyleCnt="0"/>
      <dgm:spPr/>
    </dgm:pt>
    <dgm:pt modelId="{97B5BF33-A8BA-4B04-B0D6-552A0FDDE37D}" type="pres">
      <dgm:prSet presAssocID="{5DB43852-94E2-44ED-9BD6-3E817FB9BB17}" presName="parentText" presStyleLbl="node1" presStyleIdx="2" presStyleCnt="3" custLinFactY="-75657" custLinFactNeighborX="139" custLinFactNeighborY="-100000">
        <dgm:presLayoutVars>
          <dgm:chMax val="0"/>
          <dgm:bulletEnabled val="1"/>
        </dgm:presLayoutVars>
      </dgm:prSet>
      <dgm:spPr/>
    </dgm:pt>
  </dgm:ptLst>
  <dgm:cxnLst>
    <dgm:cxn modelId="{40B4560D-44F7-4E12-BF6A-099BE668AA15}" srcId="{B95D54D7-3C6A-4587-8841-7C2972757353}" destId="{5DB43852-94E2-44ED-9BD6-3E817FB9BB17}" srcOrd="2" destOrd="0" parTransId="{34B22802-CFB2-48E8-B636-DD503073BA36}" sibTransId="{C936910F-F024-45C9-A067-17E455323D9C}"/>
    <dgm:cxn modelId="{28E55933-96DD-4055-A340-46B0A131D871}" type="presOf" srcId="{68A922D3-C524-4063-8C0E-B3D7920F0D3B}" destId="{3AFBF753-7112-487F-AE5B-04D34B9A8156}" srcOrd="0" destOrd="0" presId="urn:microsoft.com/office/officeart/2005/8/layout/vList2"/>
    <dgm:cxn modelId="{57397E5E-878D-4B97-85CF-BC2F49389D76}" srcId="{B95D54D7-3C6A-4587-8841-7C2972757353}" destId="{68A922D3-C524-4063-8C0E-B3D7920F0D3B}" srcOrd="0" destOrd="0" parTransId="{9B390FE3-515D-4291-9DC5-768E0BD20505}" sibTransId="{F0640535-BAEA-4B55-8460-44E4EF8D2A78}"/>
    <dgm:cxn modelId="{08400C66-0DB5-4D46-AC6A-0AD219D7E7B9}" type="presOf" srcId="{B95D54D7-3C6A-4587-8841-7C2972757353}" destId="{10843258-6998-4BFC-9ECF-C9070E239205}" srcOrd="0" destOrd="0" presId="urn:microsoft.com/office/officeart/2005/8/layout/vList2"/>
    <dgm:cxn modelId="{072B1549-AA4D-427B-B478-C03CDF12BAB5}" srcId="{B95D54D7-3C6A-4587-8841-7C2972757353}" destId="{483EB9BE-5B81-46AD-AED7-BF3077B794F7}" srcOrd="1" destOrd="0" parTransId="{F85C17AD-46C5-4BDD-B73F-24ED866B4317}" sibTransId="{7A665786-3DCC-4192-A0A1-2ED06EF04AAD}"/>
    <dgm:cxn modelId="{C2D94EC5-57AE-49ED-A5B5-616E28222832}" type="presOf" srcId="{5DB43852-94E2-44ED-9BD6-3E817FB9BB17}" destId="{97B5BF33-A8BA-4B04-B0D6-552A0FDDE37D}" srcOrd="0" destOrd="0" presId="urn:microsoft.com/office/officeart/2005/8/layout/vList2"/>
    <dgm:cxn modelId="{719301FC-62E0-40E0-A8FF-05A568EF2552}" type="presOf" srcId="{483EB9BE-5B81-46AD-AED7-BF3077B794F7}" destId="{F92E156E-0776-44A9-90F9-8121A14E3F10}" srcOrd="0" destOrd="0" presId="urn:microsoft.com/office/officeart/2005/8/layout/vList2"/>
    <dgm:cxn modelId="{D08413D2-13F8-4B6C-8735-74AB3428072F}" type="presParOf" srcId="{10843258-6998-4BFC-9ECF-C9070E239205}" destId="{3AFBF753-7112-487F-AE5B-04D34B9A8156}" srcOrd="0" destOrd="0" presId="urn:microsoft.com/office/officeart/2005/8/layout/vList2"/>
    <dgm:cxn modelId="{340F4B44-9537-4FEF-B251-4A8ACE449888}" type="presParOf" srcId="{10843258-6998-4BFC-9ECF-C9070E239205}" destId="{EE43E676-E7E8-403F-A199-BC05CDCF0CCE}" srcOrd="1" destOrd="0" presId="urn:microsoft.com/office/officeart/2005/8/layout/vList2"/>
    <dgm:cxn modelId="{00CFAA08-E323-45F5-B1ED-8D5EBA681277}" type="presParOf" srcId="{10843258-6998-4BFC-9ECF-C9070E239205}" destId="{F92E156E-0776-44A9-90F9-8121A14E3F10}" srcOrd="2" destOrd="0" presId="urn:microsoft.com/office/officeart/2005/8/layout/vList2"/>
    <dgm:cxn modelId="{C2FEF45F-1A01-414C-B2A7-F8936E586488}" type="presParOf" srcId="{10843258-6998-4BFC-9ECF-C9070E239205}" destId="{407DA28A-E67A-4F4C-834A-02B3609F40AF}" srcOrd="3" destOrd="0" presId="urn:microsoft.com/office/officeart/2005/8/layout/vList2"/>
    <dgm:cxn modelId="{E58C8408-6755-48F9-B133-7FE36ABB6336}" type="presParOf" srcId="{10843258-6998-4BFC-9ECF-C9070E239205}" destId="{97B5BF33-A8BA-4B04-B0D6-552A0FDDE3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BF753-7112-487F-AE5B-04D34B9A8156}">
      <dsp:nvSpPr>
        <dsp:cNvPr id="0" name=""/>
        <dsp:cNvSpPr/>
      </dsp:nvSpPr>
      <dsp:spPr>
        <a:xfrm>
          <a:off x="0" y="54904"/>
          <a:ext cx="5962376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Type polis (natura of restitutie)</a:t>
          </a:r>
          <a:endParaRPr lang="en-US" sz="3400" kern="1200" dirty="0"/>
        </a:p>
      </dsp:txBody>
      <dsp:txXfrm>
        <a:off x="39809" y="94713"/>
        <a:ext cx="5882758" cy="735872"/>
      </dsp:txXfrm>
    </dsp:sp>
    <dsp:sp modelId="{F92E156E-0776-44A9-90F9-8121A14E3F10}">
      <dsp:nvSpPr>
        <dsp:cNvPr id="0" name=""/>
        <dsp:cNvSpPr/>
      </dsp:nvSpPr>
      <dsp:spPr>
        <a:xfrm>
          <a:off x="0" y="935066"/>
          <a:ext cx="5962376" cy="81549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Voorwaarden polis </a:t>
          </a:r>
          <a:endParaRPr lang="en-US" sz="3400" kern="1200" dirty="0"/>
        </a:p>
      </dsp:txBody>
      <dsp:txXfrm>
        <a:off x="39809" y="974875"/>
        <a:ext cx="5882758" cy="735872"/>
      </dsp:txXfrm>
    </dsp:sp>
    <dsp:sp modelId="{97B5BF33-A8BA-4B04-B0D6-552A0FDDE37D}">
      <dsp:nvSpPr>
        <dsp:cNvPr id="0" name=""/>
        <dsp:cNvSpPr/>
      </dsp:nvSpPr>
      <dsp:spPr>
        <a:xfrm>
          <a:off x="0" y="1765345"/>
          <a:ext cx="5962376" cy="8154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Eigen risico</a:t>
          </a:r>
          <a:endParaRPr lang="en-US" sz="3400" kern="1200"/>
        </a:p>
      </dsp:txBody>
      <dsp:txXfrm>
        <a:off x="39809" y="1805154"/>
        <a:ext cx="5882758" cy="735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3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5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3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0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5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4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5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1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3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info@ellesie.nl" TargetMode="External"/><Relationship Id="rId5" Type="http://schemas.openxmlformats.org/officeDocument/2006/relationships/hyperlink" Target="http://www.ellesie.nl/" TargetMode="Externa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49433" y="224588"/>
            <a:ext cx="9144000" cy="23876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BD194E-8AAA-4A55-8DB7-D3902E23B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5"/>
    </mc:Choice>
    <mc:Fallback xmlns="">
      <p:transition spd="slow" advTm="1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nl-NL" sz="3600" b="1" dirty="0"/>
              <a:t>Vergoeding zorgverzekering 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0E090F3-F5DF-4718-B907-5B88DC402A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719277"/>
              </p:ext>
            </p:extLst>
          </p:nvPr>
        </p:nvGraphicFramePr>
        <p:xfrm>
          <a:off x="4688659" y="2044931"/>
          <a:ext cx="5962377" cy="394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fbeelding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630" y="5436279"/>
            <a:ext cx="2472322" cy="17451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466FBC-85C3-4772-8F45-D51F1D87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6"/>
    </mc:Choice>
    <mc:Fallback xmlns="">
      <p:transition spd="slow" advTm="4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37" y="-236894"/>
            <a:ext cx="12294637" cy="81964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dirty="0"/>
              <a:t>Aanmelden via de website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www.ellesie.nl</a:t>
            </a:r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nl-NL" sz="2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/>
              <a:t>Openingstijden: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/>
              <a:t>Maandag t/m donderdag 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/>
              <a:t>van 8.00-16.00 uur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endParaRPr lang="nl-NL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sz="2400" dirty="0">
                <a:ea typeface="+mn-lt"/>
                <a:cs typeface="+mn-lt"/>
              </a:rPr>
              <a:t>Gerard </a:t>
            </a:r>
            <a:r>
              <a:rPr lang="nl-NL" sz="2400" dirty="0" err="1">
                <a:ea typeface="+mn-lt"/>
                <a:cs typeface="+mn-lt"/>
              </a:rPr>
              <a:t>Doustraat</a:t>
            </a:r>
            <a:r>
              <a:rPr lang="nl-NL" sz="2400" dirty="0">
                <a:ea typeface="+mn-lt"/>
                <a:cs typeface="+mn-lt"/>
              </a:rPr>
              <a:t> 4A 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sz="2400" dirty="0">
                <a:ea typeface="+mn-lt"/>
                <a:cs typeface="+mn-lt"/>
              </a:rPr>
              <a:t>5831 CC Boxmeer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endParaRPr lang="nl-NL" dirty="0">
              <a:cs typeface="Calibri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40450" y="1825625"/>
            <a:ext cx="5626099" cy="4647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dirty="0">
                <a:cs typeface="Calibri"/>
              </a:rPr>
              <a:t>Telefonisch bereikbaar:</a:t>
            </a:r>
          </a:p>
          <a:p>
            <a:pPr marL="0" indent="0">
              <a:buNone/>
            </a:pPr>
            <a:r>
              <a:rPr lang="nl-NL" sz="2400" dirty="0"/>
              <a:t>Van maandag t/m vrijdag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/>
              <a:t>Van 8.30-12.00 en 13.00-15.30 uur 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 err="1"/>
              <a:t>Telnr</a:t>
            </a:r>
            <a:r>
              <a:rPr lang="nl-NL" sz="2400" dirty="0"/>
              <a:t>: 0485 - 520 156</a:t>
            </a:r>
            <a:endParaRPr lang="nl-NL" sz="2400" dirty="0">
              <a:cs typeface="Calibri"/>
            </a:endParaRPr>
          </a:p>
          <a:p>
            <a:pPr marL="0" indent="0">
              <a:buNone/>
            </a:pPr>
            <a:endParaRPr lang="nl-NL" sz="2400" dirty="0">
              <a:cs typeface="Calibri"/>
            </a:endParaRPr>
          </a:p>
          <a:p>
            <a:pPr marL="0" indent="0">
              <a:buNone/>
            </a:pPr>
            <a:endParaRPr lang="nl-NL" sz="2400" dirty="0">
              <a:cs typeface="Calibri"/>
            </a:endParaRPr>
          </a:p>
          <a:p>
            <a:pPr marL="0" indent="0">
              <a:buNone/>
            </a:pPr>
            <a:endParaRPr lang="nl-NL" sz="2400" dirty="0">
              <a:cs typeface="Calibri"/>
            </a:endParaRPr>
          </a:p>
          <a:p>
            <a:pPr marL="0" indent="0">
              <a:buNone/>
            </a:pPr>
            <a:r>
              <a:rPr lang="nl-NL" sz="2400" dirty="0">
                <a:cs typeface="Calibri"/>
              </a:rPr>
              <a:t>Emailadres: </a:t>
            </a:r>
            <a:r>
              <a:rPr lang="nl-NL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info@ellesie.nl</a:t>
            </a:r>
            <a:endParaRPr lang="nl-NL" sz="2400">
              <a:cs typeface="Calibri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E37CA7-5552-459F-A036-432E0144F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0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8"/>
    </mc:Choice>
    <mc:Fallback>
      <p:transition spd="slow" advTm="2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80360" y="841248"/>
            <a:ext cx="6227064" cy="906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Inhoud</a:t>
            </a:r>
            <a:endParaRPr lang="en-US" sz="3600" b="1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2838027" y="1826091"/>
            <a:ext cx="6406980" cy="42695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Even voorstellen </a:t>
            </a:r>
            <a:endParaRPr lang="en-US" sz="18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Ons team </a:t>
            </a:r>
            <a:endParaRPr lang="en-US" sz="18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err="1"/>
              <a:t>Ellesie</a:t>
            </a:r>
            <a:r>
              <a:rPr lang="en-US" sz="1800" dirty="0"/>
              <a:t> </a:t>
            </a:r>
            <a:r>
              <a:rPr lang="en-US" sz="1800" err="1"/>
              <a:t>vrouwenkliniek</a:t>
            </a:r>
            <a:endParaRPr lang="en-US" sz="18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Wat </a:t>
            </a:r>
            <a:r>
              <a:rPr lang="en-US" sz="1800" dirty="0" err="1"/>
              <a:t>onderscheidt</a:t>
            </a:r>
            <a:r>
              <a:rPr lang="en-US" sz="1800" dirty="0"/>
              <a:t> </a:t>
            </a:r>
            <a:r>
              <a:rPr lang="en-US" sz="1800" dirty="0" err="1"/>
              <a:t>ons</a:t>
            </a:r>
            <a:r>
              <a:rPr lang="en-US" sz="1800" dirty="0"/>
              <a:t>? </a:t>
            </a:r>
            <a:endParaRPr lang="en-US" sz="18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Behandelingen</a:t>
            </a:r>
            <a:r>
              <a:rPr lang="en-US" sz="1800" dirty="0"/>
              <a:t> </a:t>
            </a:r>
            <a:endParaRPr lang="en-US" sz="18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Thermografie</a:t>
            </a:r>
            <a:endParaRPr lang="en-US" sz="1800" dirty="0" err="1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err="1"/>
              <a:t>Aanmelden</a:t>
            </a:r>
            <a:endParaRPr lang="en-US" sz="18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Vergoeding</a:t>
            </a:r>
            <a:r>
              <a:rPr lang="en-US" sz="1800" dirty="0"/>
              <a:t> </a:t>
            </a:r>
            <a:r>
              <a:rPr lang="en-US" sz="1800" dirty="0" err="1"/>
              <a:t>zorgverzekering</a:t>
            </a:r>
            <a:r>
              <a:rPr lang="en-US" sz="1800" dirty="0"/>
              <a:t> </a:t>
            </a:r>
            <a:endParaRPr lang="en-US" sz="18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87" y="4868706"/>
            <a:ext cx="2694730" cy="19042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677A50-B940-4AC1-A142-49283A9F6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377" y="6094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2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/>
              <a:t>                                     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/>
              <a:t>Medisch directeur </a:t>
            </a:r>
            <a:r>
              <a:rPr lang="nl-NL" sz="1800" dirty="0" err="1"/>
              <a:t>Ellesie</a:t>
            </a:r>
            <a:endParaRPr lang="nl-NL" sz="1800">
              <a:cs typeface="Calibri"/>
            </a:endParaRPr>
          </a:p>
          <a:p>
            <a:r>
              <a:rPr lang="nl-NL" sz="1800" dirty="0"/>
              <a:t>Gynaecoloog </a:t>
            </a:r>
            <a:endParaRPr lang="nl-NL" sz="1800">
              <a:cs typeface="Calibri"/>
            </a:endParaRPr>
          </a:p>
          <a:p>
            <a:endParaRPr lang="nl-NL" sz="2000">
              <a:cs typeface="Calibri"/>
            </a:endParaRP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0" y="0"/>
            <a:ext cx="4635500" cy="6858000"/>
          </a:xfrm>
          <a:prstGeom prst="rect">
            <a:avLst/>
          </a:prstGeom>
          <a:effectLst/>
        </p:spPr>
      </p:pic>
      <p:sp>
        <p:nvSpPr>
          <p:cNvPr id="3" name="Tekstvak 2"/>
          <p:cNvSpPr txBox="1"/>
          <p:nvPr/>
        </p:nvSpPr>
        <p:spPr>
          <a:xfrm>
            <a:off x="5178829" y="1379913"/>
            <a:ext cx="476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Els van Doorn</a:t>
            </a:r>
            <a:endParaRPr lang="nl-NL" sz="36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938" y="5230416"/>
            <a:ext cx="2272817" cy="16043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2278C5-49AD-42D3-A91F-6DAF5E4F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"/>
    </mc:Choice>
    <mc:Fallback xmlns="">
      <p:transition spd="slow" advTm="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/>
              <a:t>Ons team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l-NL" sz="1800" dirty="0"/>
              <a:t>Gynaecologen</a:t>
            </a:r>
          </a:p>
          <a:p>
            <a:r>
              <a:rPr lang="nl-NL" sz="1800" dirty="0"/>
              <a:t>Verpleegkundigen </a:t>
            </a:r>
          </a:p>
          <a:p>
            <a:r>
              <a:rPr lang="nl-NL" sz="1800" dirty="0"/>
              <a:t>Overgangsconsulent</a:t>
            </a:r>
          </a:p>
          <a:p>
            <a:r>
              <a:rPr lang="nl-NL" sz="1800" dirty="0"/>
              <a:t>Orthomoleculair therapeut </a:t>
            </a:r>
          </a:p>
          <a:p>
            <a:r>
              <a:rPr lang="nl-NL" sz="1800" dirty="0"/>
              <a:t>Medisch secretaresses </a:t>
            </a:r>
          </a:p>
          <a:p>
            <a:r>
              <a:rPr lang="nl-NL" sz="1800" dirty="0"/>
              <a:t>Thermografiste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/>
          <a:srcRect l="8333" t="13816"/>
          <a:stretch/>
        </p:blipFill>
        <p:spPr>
          <a:xfrm>
            <a:off x="10196725" y="5511338"/>
            <a:ext cx="2090935" cy="138768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5471EA-9573-4831-9C10-FB3A0DF9F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8"/>
    </mc:Choice>
    <mc:Fallback xmlns="">
      <p:transition spd="slow" advTm="5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3700" dirty="0">
                <a:solidFill>
                  <a:srgbClr val="FFFFFF"/>
                </a:solidFill>
              </a:rPr>
              <a:t>                     </a:t>
            </a:r>
            <a:br>
              <a:rPr lang="nl-NL" sz="3700" dirty="0">
                <a:solidFill>
                  <a:srgbClr val="FFFFFF"/>
                </a:solidFill>
              </a:rPr>
            </a:br>
            <a:r>
              <a:rPr lang="nl-NL" sz="3600" dirty="0">
                <a:solidFill>
                  <a:srgbClr val="FFFFFF"/>
                </a:solidFill>
              </a:rPr>
              <a:t> vrouwenkliniek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5639" y="99437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sz="1800" dirty="0"/>
              <a:t>Speciaal voor vrouwen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Ervaren en deskundige zorgprofessionals 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Kleinschalig 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Patiëntgericht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Direct kunnen behandelen - ‘See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Treat</a:t>
            </a:r>
            <a:r>
              <a:rPr lang="nl-NL" sz="1800" dirty="0"/>
              <a:t>’</a:t>
            </a:r>
            <a:endParaRPr lang="nl-NL" sz="1800" dirty="0">
              <a:cs typeface="Calibri"/>
            </a:endParaRPr>
          </a:p>
          <a:p>
            <a:r>
              <a:rPr lang="en-US" sz="1800" dirty="0"/>
              <a:t>NVOG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Korte wachttijden </a:t>
            </a:r>
            <a:endParaRPr lang="en-US" sz="1800" dirty="0">
              <a:cs typeface="Calibri"/>
            </a:endParaRP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52" y="1374305"/>
            <a:ext cx="2921363" cy="21355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974E1D-40EF-4962-BA59-CAAAEC43C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1"/>
    </mc:Choice>
    <mc:Fallback xmlns="">
      <p:transition spd="slow" advTm="6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Wat onderscheidt ons?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5516" y="3417573"/>
            <a:ext cx="5169890" cy="2930976"/>
          </a:xfrm>
        </p:spPr>
        <p:txBody>
          <a:bodyPr anchor="ctr">
            <a:normAutofit/>
          </a:bodyPr>
          <a:lstStyle/>
          <a:p>
            <a:r>
              <a:rPr lang="nl-NL" sz="1800" dirty="0"/>
              <a:t>Volledig gespecialiseerd in de vrouwelijke cyclus</a:t>
            </a:r>
          </a:p>
          <a:p>
            <a:r>
              <a:rPr lang="nl-NL" sz="1800" dirty="0"/>
              <a:t>Overgangsconsulent </a:t>
            </a:r>
          </a:p>
          <a:p>
            <a:r>
              <a:rPr lang="nl-NL" sz="1800" dirty="0"/>
              <a:t>Orthomoleculair therapeut</a:t>
            </a:r>
          </a:p>
          <a:p>
            <a:r>
              <a:rPr lang="nl-NL" sz="1800"/>
              <a:t>Directe </a:t>
            </a:r>
            <a:r>
              <a:rPr lang="nl-NL" sz="1800" dirty="0"/>
              <a:t>behandelingen mogelijk</a:t>
            </a:r>
          </a:p>
          <a:p>
            <a:r>
              <a:rPr lang="nl-NL" sz="1800" dirty="0"/>
              <a:t>Samenwerking met team van specialisten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88" y="5193799"/>
            <a:ext cx="2368512" cy="16718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85F5CB-0F2B-4A1D-ADF2-A9728D541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33"/>
    </mc:Choice>
    <mc:Fallback xmlns="">
      <p:transition spd="slow" advTm="6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nl-NL" sz="3600" b="1" dirty="0"/>
              <a:t>Behandelingen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618" y="1613959"/>
            <a:ext cx="5123943" cy="445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/>
              <a:t>Cyclusstoornissen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Afwijkend uitstrijkje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Menopauze</a:t>
            </a:r>
            <a:endParaRPr lang="nl-NL" sz="1800" dirty="0">
              <a:cs typeface="Calibri"/>
            </a:endParaRPr>
          </a:p>
          <a:p>
            <a:r>
              <a:rPr lang="en-US" sz="1800" dirty="0" err="1"/>
              <a:t>Fluorklachten</a:t>
            </a:r>
            <a:r>
              <a:rPr lang="en-US" sz="1800" dirty="0"/>
              <a:t> </a:t>
            </a:r>
            <a:endParaRPr lang="nl-NL" sz="1800" dirty="0"/>
          </a:p>
          <a:p>
            <a:r>
              <a:rPr lang="nl-NL" sz="1800" dirty="0"/>
              <a:t>Anticonceptie 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Dyspareunie, seksuele problemen</a:t>
            </a:r>
            <a:endParaRPr lang="nl-NL" sz="1800" dirty="0">
              <a:cs typeface="Calibri"/>
            </a:endParaRPr>
          </a:p>
          <a:p>
            <a:r>
              <a:rPr lang="en-US" sz="1800" dirty="0" err="1"/>
              <a:t>Seksueel</a:t>
            </a:r>
            <a:r>
              <a:rPr lang="en-US" sz="1800" dirty="0"/>
              <a:t> </a:t>
            </a:r>
            <a:r>
              <a:rPr lang="en-US" sz="1800" dirty="0" err="1"/>
              <a:t>overdraagbare</a:t>
            </a:r>
            <a:r>
              <a:rPr lang="en-US" sz="1800" dirty="0"/>
              <a:t> </a:t>
            </a:r>
            <a:r>
              <a:rPr lang="en-US" sz="1800" dirty="0" err="1"/>
              <a:t>aandoeningen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Buikpijnklachten</a:t>
            </a:r>
            <a:r>
              <a:rPr lang="en-US" sz="1800" dirty="0"/>
              <a:t> 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Endometriose</a:t>
            </a:r>
            <a:r>
              <a:rPr lang="en-US" sz="1800" dirty="0"/>
              <a:t> 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Afwijkingen</a:t>
            </a:r>
            <a:r>
              <a:rPr lang="en-US" sz="1800" dirty="0"/>
              <a:t> </a:t>
            </a:r>
            <a:r>
              <a:rPr lang="en-US" sz="1800" dirty="0" err="1"/>
              <a:t>onderbuik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Goedaardige</a:t>
            </a:r>
            <a:r>
              <a:rPr lang="en-US" sz="1800" dirty="0"/>
              <a:t> </a:t>
            </a:r>
            <a:r>
              <a:rPr lang="en-US" sz="1800" dirty="0" err="1"/>
              <a:t>zwellingen</a:t>
            </a:r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nl-NL" sz="1800" dirty="0">
              <a:cs typeface="Calibri" panose="020F0502020204030204"/>
            </a:endParaRPr>
          </a:p>
          <a:p>
            <a:pPr marL="0" indent="0">
              <a:buNone/>
            </a:pPr>
            <a:endParaRPr lang="nl-NL" sz="2400" dirty="0">
              <a:cs typeface="Calibri"/>
            </a:endParaRPr>
          </a:p>
          <a:p>
            <a:endParaRPr lang="nl-NL" dirty="0">
              <a:cs typeface="Calibri" panose="020F0502020204030204"/>
            </a:endParaRPr>
          </a:p>
        </p:txBody>
      </p:sp>
      <p:pic>
        <p:nvPicPr>
          <p:cNvPr id="8" name="Picture 7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61DC78E6-CF70-482E-B33D-5C6B7CE27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r="10283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90" y="3429000"/>
            <a:ext cx="4876800" cy="32385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1" t="28052" r="145" b="22655"/>
          <a:stretch/>
        </p:blipFill>
        <p:spPr>
          <a:xfrm>
            <a:off x="9901664" y="6027577"/>
            <a:ext cx="2142169" cy="7464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280095-F566-404C-A43C-D55810C08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42"/>
    </mc:Choice>
    <mc:Fallback xmlns="">
      <p:transition spd="slow" advTm="5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15" descr="Graphical user interface&#10;&#10;Description automatically generated">
            <a:extLst>
              <a:ext uri="{FF2B5EF4-FFF2-40B4-BE49-F238E27FC236}">
                <a16:creationId xmlns:a16="http://schemas.microsoft.com/office/drawing/2014/main" id="{398881C2-378A-48CD-AB6A-62EB62C8D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r="18258" b="-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4" name="Picture 33" descr="A picture containing cup, indoor, brush, plant&#10;&#10;Description automatically generated">
            <a:extLst>
              <a:ext uri="{FF2B5EF4-FFF2-40B4-BE49-F238E27FC236}">
                <a16:creationId xmlns:a16="http://schemas.microsoft.com/office/drawing/2014/main" id="{EE878B20-3FCA-40ED-A999-871580112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r="-2" b="-2"/>
          <a:stretch/>
        </p:blipFill>
        <p:spPr>
          <a:xfrm>
            <a:off x="4883025" y="3334257"/>
            <a:ext cx="7308975" cy="331207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056" y="859536"/>
            <a:ext cx="5414885" cy="1243584"/>
          </a:xfrm>
        </p:spPr>
        <p:txBody>
          <a:bodyPr>
            <a:normAutofit/>
          </a:bodyPr>
          <a:lstStyle/>
          <a:p>
            <a:r>
              <a:rPr lang="nl-NL" sz="3600" b="1" dirty="0"/>
              <a:t>Borstgezondheid en Thermografie </a:t>
            </a:r>
            <a:endParaRPr lang="nl-NL" sz="3400" b="1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9DEAD76-CC5D-485F-99BC-D4587566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21509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 err="1"/>
              <a:t>Preventief</a:t>
            </a:r>
            <a:r>
              <a:rPr lang="en-GB" sz="1800" dirty="0"/>
              <a:t> </a:t>
            </a:r>
            <a:r>
              <a:rPr lang="en-GB" sz="1800" dirty="0" err="1"/>
              <a:t>borstonderzoek</a:t>
            </a:r>
            <a:r>
              <a:rPr lang="en-GB" sz="1800" dirty="0"/>
              <a:t> met </a:t>
            </a:r>
            <a:r>
              <a:rPr lang="en-GB" sz="1800" dirty="0" err="1"/>
              <a:t>adviezen</a:t>
            </a:r>
            <a:endParaRPr lang="en-GB" sz="1800" dirty="0">
              <a:cs typeface="Calibri"/>
            </a:endParaRPr>
          </a:p>
          <a:p>
            <a:r>
              <a:rPr lang="en-GB" sz="1800" dirty="0" err="1"/>
              <a:t>Infraroodcamera’s</a:t>
            </a:r>
            <a:r>
              <a:rPr lang="en-GB" sz="1800" dirty="0"/>
              <a:t> </a:t>
            </a:r>
            <a:endParaRPr lang="en-GB" sz="1800" dirty="0">
              <a:cs typeface="Calibri"/>
            </a:endParaRPr>
          </a:p>
          <a:p>
            <a:r>
              <a:rPr lang="en-GB" sz="1800" dirty="0" err="1"/>
              <a:t>Vervangt</a:t>
            </a:r>
            <a:r>
              <a:rPr lang="en-GB" sz="1800" dirty="0"/>
              <a:t> </a:t>
            </a:r>
            <a:r>
              <a:rPr lang="en-GB" sz="1800" dirty="0" err="1"/>
              <a:t>niet</a:t>
            </a:r>
            <a:r>
              <a:rPr lang="en-GB" sz="1800" dirty="0"/>
              <a:t> het BVO - </a:t>
            </a:r>
            <a:r>
              <a:rPr lang="en-GB" sz="1800" dirty="0" err="1"/>
              <a:t>mammografie</a:t>
            </a:r>
            <a:endParaRPr lang="en-GB" sz="1800" dirty="0"/>
          </a:p>
          <a:p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013" y="5201343"/>
            <a:ext cx="2365988" cy="16701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CCC433-0BBC-4C82-B436-CC9EEF3E8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4"/>
    </mc:Choice>
    <mc:Fallback xmlns="">
      <p:transition spd="slow" advTm="4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sz="3600" b="1" dirty="0"/>
              <a:t>Aanmelden</a:t>
            </a:r>
            <a:endParaRPr lang="nl-NL" sz="3600" b="1">
              <a:cs typeface="Calibri Ligh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/>
              <a:t>Verwijzing huisarts/specialist via Zorgdomein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Intake gynaecoloog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Gynaecologisch onderzoek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Bloedprikken 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Diagnose &amp; Behandeling</a:t>
            </a:r>
            <a:endParaRPr lang="nl-NL" sz="1800" dirty="0">
              <a:cs typeface="Calibri"/>
            </a:endParaRPr>
          </a:p>
          <a:p>
            <a:r>
              <a:rPr lang="nl-NL" sz="1800" dirty="0"/>
              <a:t>Aanvullend gesprek met verpleegkundige, overgangsconsulent of orthomoleculair therapeut mogelijk</a:t>
            </a:r>
            <a:endParaRPr lang="nl-NL" sz="1800" dirty="0">
              <a:cs typeface="Calibri"/>
            </a:endParaRPr>
          </a:p>
          <a:p>
            <a:r>
              <a:rPr lang="en-US" sz="1800" dirty="0"/>
              <a:t>Na </a:t>
            </a:r>
            <a:r>
              <a:rPr lang="en-US" sz="1800" dirty="0" err="1"/>
              <a:t>enkele</a:t>
            </a:r>
            <a:r>
              <a:rPr lang="en-US" sz="1800" dirty="0"/>
              <a:t> </a:t>
            </a:r>
            <a:r>
              <a:rPr lang="en-US" sz="1800" dirty="0" err="1"/>
              <a:t>weken</a:t>
            </a:r>
            <a:r>
              <a:rPr lang="en-US" sz="1800" dirty="0"/>
              <a:t> </a:t>
            </a:r>
            <a:r>
              <a:rPr lang="en-US" sz="1800" dirty="0" err="1"/>
              <a:t>uitslag</a:t>
            </a:r>
            <a:r>
              <a:rPr lang="en-US" sz="1800" dirty="0"/>
              <a:t> van </a:t>
            </a:r>
            <a:r>
              <a:rPr lang="en-US" sz="1800" dirty="0" err="1"/>
              <a:t>onderzoeken</a:t>
            </a:r>
            <a:endParaRPr lang="nl-NL" sz="1800" dirty="0">
              <a:cs typeface="Calibri"/>
            </a:endParaRPr>
          </a:p>
          <a:p>
            <a:endParaRPr lang="nl-NL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441A3-4FD5-4990-8C8C-3E2441E6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3185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960" y="5527757"/>
            <a:ext cx="2225040" cy="15706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6A66B3-54F0-4064-83E1-A86D2A671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8"/>
    </mc:Choice>
    <mc:Fallback xmlns="">
      <p:transition spd="slow" advTm="3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232</Words>
  <Application>Microsoft Office PowerPoint</Application>
  <PresentationFormat>Widescreen</PresentationFormat>
  <Paragraphs>86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Inhoud</vt:lpstr>
      <vt:lpstr>                                     </vt:lpstr>
      <vt:lpstr>Ons team </vt:lpstr>
      <vt:lpstr>                       vrouwenkliniek</vt:lpstr>
      <vt:lpstr>Wat onderscheidt ons?</vt:lpstr>
      <vt:lpstr>Behandelingen </vt:lpstr>
      <vt:lpstr>Borstgezondheid en Thermografie </vt:lpstr>
      <vt:lpstr>Aanmelden</vt:lpstr>
      <vt:lpstr>Vergoeding zorgverzekering </vt:lpstr>
      <vt:lpstr>Vragen?</vt:lpstr>
    </vt:vector>
  </TitlesOfParts>
  <Company>Tipcon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Ellesie</dc:title>
  <dc:creator>Suzanne van de Loo</dc:creator>
  <cp:lastModifiedBy>Huib Reijnders</cp:lastModifiedBy>
  <cp:revision>180</cp:revision>
  <dcterms:created xsi:type="dcterms:W3CDTF">2021-02-03T09:30:18Z</dcterms:created>
  <dcterms:modified xsi:type="dcterms:W3CDTF">2021-03-09T16:16:28Z</dcterms:modified>
</cp:coreProperties>
</file>